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6" r:id="rId5"/>
    <p:sldId id="257" r:id="rId6"/>
  </p:sldIdLst>
  <p:sldSz cx="6858000" cy="9906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EF45D8-DE34-4B87-BB14-0FDCD05623E7}" v="24" dt="2023-05-30T14:37:50.27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803" autoAdjust="0"/>
    <p:restoredTop sz="94660"/>
  </p:normalViewPr>
  <p:slideViewPr>
    <p:cSldViewPr snapToGrid="0">
      <p:cViewPr varScale="1">
        <p:scale>
          <a:sx n="111" d="100"/>
          <a:sy n="111" d="100"/>
        </p:scale>
        <p:origin x="89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ARDS Michael [Southern River College]" userId="f9e3ea26-6dd9-4feb-84ad-f5fc9616dbb4" providerId="ADAL" clId="{33EF45D8-DE34-4B87-BB14-0FDCD05623E7}"/>
    <pc:docChg chg="undo custSel modSld">
      <pc:chgData name="BEARDS Michael [Southern River College]" userId="f9e3ea26-6dd9-4feb-84ad-f5fc9616dbb4" providerId="ADAL" clId="{33EF45D8-DE34-4B87-BB14-0FDCD05623E7}" dt="2023-05-30T14:37:53.177" v="1015" actId="1076"/>
      <pc:docMkLst>
        <pc:docMk/>
      </pc:docMkLst>
      <pc:sldChg chg="addSp delSp modSp mod">
        <pc:chgData name="BEARDS Michael [Southern River College]" userId="f9e3ea26-6dd9-4feb-84ad-f5fc9616dbb4" providerId="ADAL" clId="{33EF45D8-DE34-4B87-BB14-0FDCD05623E7}" dt="2023-05-30T14:24:20.090" v="373" actId="20577"/>
        <pc:sldMkLst>
          <pc:docMk/>
          <pc:sldMk cId="451091035" sldId="256"/>
        </pc:sldMkLst>
        <pc:spChg chg="add del">
          <ac:chgData name="BEARDS Michael [Southern River College]" userId="f9e3ea26-6dd9-4feb-84ad-f5fc9616dbb4" providerId="ADAL" clId="{33EF45D8-DE34-4B87-BB14-0FDCD05623E7}" dt="2023-05-30T14:21:41.815" v="180"/>
          <ac:spMkLst>
            <pc:docMk/>
            <pc:sldMk cId="451091035" sldId="256"/>
            <ac:spMk id="2" creationId="{04496FD4-DFC7-C751-7DC2-5D6411A9ABE2}"/>
          </ac:spMkLst>
        </pc:spChg>
        <pc:spChg chg="add del">
          <ac:chgData name="BEARDS Michael [Southern River College]" userId="f9e3ea26-6dd9-4feb-84ad-f5fc9616dbb4" providerId="ADAL" clId="{33EF45D8-DE34-4B87-BB14-0FDCD05623E7}" dt="2023-05-30T14:21:47.398" v="182"/>
          <ac:spMkLst>
            <pc:docMk/>
            <pc:sldMk cId="451091035" sldId="256"/>
            <ac:spMk id="3" creationId="{A16AB54B-DEED-5216-DA41-7D2B2FB220F3}"/>
          </ac:spMkLst>
        </pc:spChg>
        <pc:spChg chg="mod">
          <ac:chgData name="BEARDS Michael [Southern River College]" userId="f9e3ea26-6dd9-4feb-84ad-f5fc9616dbb4" providerId="ADAL" clId="{33EF45D8-DE34-4B87-BB14-0FDCD05623E7}" dt="2023-05-30T14:22:20.478" v="189" actId="14100"/>
          <ac:spMkLst>
            <pc:docMk/>
            <pc:sldMk cId="451091035" sldId="256"/>
            <ac:spMk id="4" creationId="{A6CF96EC-D0F4-F8E3-BA32-5FCC966C671D}"/>
          </ac:spMkLst>
        </pc:spChg>
        <pc:spChg chg="mod">
          <ac:chgData name="BEARDS Michael [Southern River College]" userId="f9e3ea26-6dd9-4feb-84ad-f5fc9616dbb4" providerId="ADAL" clId="{33EF45D8-DE34-4B87-BB14-0FDCD05623E7}" dt="2023-05-30T14:20:59.622" v="176" actId="403"/>
          <ac:spMkLst>
            <pc:docMk/>
            <pc:sldMk cId="451091035" sldId="256"/>
            <ac:spMk id="5" creationId="{9A58EC1B-E83A-B9FA-5B76-01EE7C2839A0}"/>
          </ac:spMkLst>
        </pc:spChg>
        <pc:spChg chg="mod">
          <ac:chgData name="BEARDS Michael [Southern River College]" userId="f9e3ea26-6dd9-4feb-84ad-f5fc9616dbb4" providerId="ADAL" clId="{33EF45D8-DE34-4B87-BB14-0FDCD05623E7}" dt="2023-05-30T14:24:20.090" v="373" actId="20577"/>
          <ac:spMkLst>
            <pc:docMk/>
            <pc:sldMk cId="451091035" sldId="256"/>
            <ac:spMk id="6" creationId="{4CC52741-8621-6AEC-188D-41DA3C3ADF14}"/>
          </ac:spMkLst>
        </pc:spChg>
        <pc:spChg chg="mod">
          <ac:chgData name="BEARDS Michael [Southern River College]" userId="f9e3ea26-6dd9-4feb-84ad-f5fc9616dbb4" providerId="ADAL" clId="{33EF45D8-DE34-4B87-BB14-0FDCD05623E7}" dt="2023-05-30T14:24:01.123" v="343"/>
          <ac:spMkLst>
            <pc:docMk/>
            <pc:sldMk cId="451091035" sldId="256"/>
            <ac:spMk id="7" creationId="{B4422DD0-FA47-E145-47CF-811CFE6ED7AC}"/>
          </ac:spMkLst>
        </pc:spChg>
        <pc:picChg chg="add mod modCrop">
          <ac:chgData name="BEARDS Michael [Southern River College]" userId="f9e3ea26-6dd9-4feb-84ad-f5fc9616dbb4" providerId="ADAL" clId="{33EF45D8-DE34-4B87-BB14-0FDCD05623E7}" dt="2023-05-30T14:22:29.756" v="192" actId="1076"/>
          <ac:picMkLst>
            <pc:docMk/>
            <pc:sldMk cId="451091035" sldId="256"/>
            <ac:picMk id="9" creationId="{131D41A4-BD03-EC21-E53B-1B519F6AA085}"/>
          </ac:picMkLst>
        </pc:picChg>
        <pc:picChg chg="del mod">
          <ac:chgData name="BEARDS Michael [Southern River College]" userId="f9e3ea26-6dd9-4feb-84ad-f5fc9616dbb4" providerId="ADAL" clId="{33EF45D8-DE34-4B87-BB14-0FDCD05623E7}" dt="2023-05-30T14:22:28.627" v="191" actId="478"/>
          <ac:picMkLst>
            <pc:docMk/>
            <pc:sldMk cId="451091035" sldId="256"/>
            <ac:picMk id="1026" creationId="{4BD6499D-DCCB-4014-6241-0652BA6347A0}"/>
          </ac:picMkLst>
        </pc:picChg>
      </pc:sldChg>
      <pc:sldChg chg="addSp delSp modSp mod">
        <pc:chgData name="BEARDS Michael [Southern River College]" userId="f9e3ea26-6dd9-4feb-84ad-f5fc9616dbb4" providerId="ADAL" clId="{33EF45D8-DE34-4B87-BB14-0FDCD05623E7}" dt="2023-05-30T14:37:53.177" v="1015" actId="1076"/>
        <pc:sldMkLst>
          <pc:docMk/>
          <pc:sldMk cId="4188389154" sldId="257"/>
        </pc:sldMkLst>
        <pc:spChg chg="add del mod">
          <ac:chgData name="BEARDS Michael [Southern River College]" userId="f9e3ea26-6dd9-4feb-84ad-f5fc9616dbb4" providerId="ADAL" clId="{33EF45D8-DE34-4B87-BB14-0FDCD05623E7}" dt="2023-05-30T14:34:30.341" v="580" actId="478"/>
          <ac:spMkLst>
            <pc:docMk/>
            <pc:sldMk cId="4188389154" sldId="257"/>
            <ac:spMk id="3" creationId="{D6B7E486-A67F-C8E5-E24D-BEE4990E5D21}"/>
          </ac:spMkLst>
        </pc:spChg>
        <pc:spChg chg="mod">
          <ac:chgData name="BEARDS Michael [Southern River College]" userId="f9e3ea26-6dd9-4feb-84ad-f5fc9616dbb4" providerId="ADAL" clId="{33EF45D8-DE34-4B87-BB14-0FDCD05623E7}" dt="2023-05-30T14:32:26.718" v="575" actId="14100"/>
          <ac:spMkLst>
            <pc:docMk/>
            <pc:sldMk cId="4188389154" sldId="257"/>
            <ac:spMk id="4" creationId="{A2845E9D-D79B-7527-B71B-CB7FF50E3EE2}"/>
          </ac:spMkLst>
        </pc:spChg>
        <pc:spChg chg="mod">
          <ac:chgData name="BEARDS Michael [Southern River College]" userId="f9e3ea26-6dd9-4feb-84ad-f5fc9616dbb4" providerId="ADAL" clId="{33EF45D8-DE34-4B87-BB14-0FDCD05623E7}" dt="2023-05-30T14:36:56.071" v="1003"/>
          <ac:spMkLst>
            <pc:docMk/>
            <pc:sldMk cId="4188389154" sldId="257"/>
            <ac:spMk id="5" creationId="{2BDE2437-335E-B79B-A1E5-4D5FAFBE32B9}"/>
          </ac:spMkLst>
        </pc:spChg>
        <pc:spChg chg="mod">
          <ac:chgData name="BEARDS Michael [Southern River College]" userId="f9e3ea26-6dd9-4feb-84ad-f5fc9616dbb4" providerId="ADAL" clId="{33EF45D8-DE34-4B87-BB14-0FDCD05623E7}" dt="2023-05-30T14:24:33.273" v="375" actId="20577"/>
          <ac:spMkLst>
            <pc:docMk/>
            <pc:sldMk cId="4188389154" sldId="257"/>
            <ac:spMk id="6" creationId="{4CC52741-8621-6AEC-188D-41DA3C3ADF14}"/>
          </ac:spMkLst>
        </pc:spChg>
        <pc:spChg chg="add mod">
          <ac:chgData name="BEARDS Michael [Southern River College]" userId="f9e3ea26-6dd9-4feb-84ad-f5fc9616dbb4" providerId="ADAL" clId="{33EF45D8-DE34-4B87-BB14-0FDCD05623E7}" dt="2023-05-30T14:37:53.177" v="1015" actId="1076"/>
          <ac:spMkLst>
            <pc:docMk/>
            <pc:sldMk cId="4188389154" sldId="257"/>
            <ac:spMk id="7" creationId="{25E5517C-CDE3-E1D6-604B-FB6D3DCCCA93}"/>
          </ac:spMkLst>
        </pc:spChg>
        <pc:spChg chg="mod">
          <ac:chgData name="BEARDS Michael [Southern River College]" userId="f9e3ea26-6dd9-4feb-84ad-f5fc9616dbb4" providerId="ADAL" clId="{33EF45D8-DE34-4B87-BB14-0FDCD05623E7}" dt="2023-05-30T14:34:11.224" v="577" actId="1076"/>
          <ac:spMkLst>
            <pc:docMk/>
            <pc:sldMk cId="4188389154" sldId="257"/>
            <ac:spMk id="8" creationId="{E693E340-0BF0-F938-66F1-3917CD40AAB9}"/>
          </ac:spMkLst>
        </pc:spChg>
        <pc:picChg chg="add mod">
          <ac:chgData name="BEARDS Michael [Southern River College]" userId="f9e3ea26-6dd9-4feb-84ad-f5fc9616dbb4" providerId="ADAL" clId="{33EF45D8-DE34-4B87-BB14-0FDCD05623E7}" dt="2023-05-30T14:32:29.021" v="576" actId="14100"/>
          <ac:picMkLst>
            <pc:docMk/>
            <pc:sldMk cId="4188389154" sldId="257"/>
            <ac:picMk id="2" creationId="{37A1FB83-0EF3-9A3F-5FEE-0A4279C392F5}"/>
          </ac:picMkLst>
        </pc:picChg>
        <pc:picChg chg="add mod">
          <ac:chgData name="BEARDS Michael [Southern River College]" userId="f9e3ea26-6dd9-4feb-84ad-f5fc9616dbb4" providerId="ADAL" clId="{33EF45D8-DE34-4B87-BB14-0FDCD05623E7}" dt="2023-05-30T14:37:37.162" v="1007" actId="571"/>
          <ac:picMkLst>
            <pc:docMk/>
            <pc:sldMk cId="4188389154" sldId="257"/>
            <ac:picMk id="9" creationId="{C1FA2221-C2DF-15ED-F8A4-7DF9AA9DCACF}"/>
          </ac:picMkLst>
        </pc:picChg>
        <pc:picChg chg="del">
          <ac:chgData name="BEARDS Michael [Southern River College]" userId="f9e3ea26-6dd9-4feb-84ad-f5fc9616dbb4" providerId="ADAL" clId="{33EF45D8-DE34-4B87-BB14-0FDCD05623E7}" dt="2023-05-30T14:34:31.065" v="581" actId="478"/>
          <ac:picMkLst>
            <pc:docMk/>
            <pc:sldMk cId="4188389154" sldId="257"/>
            <ac:picMk id="2050" creationId="{E2F309F3-D200-1789-560D-6F9A416E9918}"/>
          </ac:picMkLst>
        </pc:picChg>
        <pc:picChg chg="add mod">
          <ac:chgData name="BEARDS Michael [Southern River College]" userId="f9e3ea26-6dd9-4feb-84ad-f5fc9616dbb4" providerId="ADAL" clId="{33EF45D8-DE34-4B87-BB14-0FDCD05623E7}" dt="2023-05-30T14:37:50.273" v="1014" actId="1076"/>
          <ac:picMkLst>
            <pc:docMk/>
            <pc:sldMk cId="4188389154" sldId="257"/>
            <ac:picMk id="2052" creationId="{F1CB3A86-710C-27FA-02D1-3B4B8FA99EBC}"/>
          </ac:picMkLst>
        </pc:picChg>
      </pc:sldChg>
    </pc:docChg>
  </pc:docChgLst>
</pc:chgInfo>
</file>

<file path=ppt/media/image1.png>
</file>

<file path=ppt/media/image2.jpeg>
</file>

<file path=ppt/media/image3.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621191"/>
            <a:ext cx="5829300" cy="3448756"/>
          </a:xfrm>
        </p:spPr>
        <p:txBody>
          <a:bodyPr anchor="b"/>
          <a:lstStyle>
            <a:lvl1pPr algn="ctr">
              <a:defRPr sz="4500"/>
            </a:lvl1pPr>
          </a:lstStyle>
          <a:p>
            <a:r>
              <a:rPr lang="en-US" dirty="0"/>
              <a:t>Click to edit Master title style</a:t>
            </a:r>
          </a:p>
        </p:txBody>
      </p:sp>
      <p:sp>
        <p:nvSpPr>
          <p:cNvPr id="3" name="Subtitle 2"/>
          <p:cNvSpPr>
            <a:spLocks noGrp="1"/>
          </p:cNvSpPr>
          <p:nvPr>
            <p:ph type="subTitle" idx="1"/>
          </p:nvPr>
        </p:nvSpPr>
        <p:spPr>
          <a:xfrm>
            <a:off x="857250" y="5202944"/>
            <a:ext cx="5143500" cy="2391656"/>
          </a:xfrm>
        </p:spPr>
        <p:txBody>
          <a:bodyPr>
            <a:normAutofit/>
          </a:bodyPr>
          <a:lstStyle>
            <a:lvl1pPr marL="0" indent="0" algn="ctr">
              <a:buNone/>
              <a:defRPr sz="14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
        <p:nvSpPr>
          <p:cNvPr id="4" name="Date Placeholder 3"/>
          <p:cNvSpPr>
            <a:spLocks noGrp="1"/>
          </p:cNvSpPr>
          <p:nvPr>
            <p:ph type="dt" sz="half" idx="10"/>
          </p:nvPr>
        </p:nvSpPr>
        <p:spPr/>
        <p:txBody>
          <a:bodyPr/>
          <a:lstStyle/>
          <a:p>
            <a:fld id="{7434EE97-C7B0-4F9E-912E-CB7F7ACF48DA}" type="datetimeFigureOut">
              <a:rPr lang="en-AU" smtClean="0"/>
              <a:t>30/05/2023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E29D2F0E-034C-4504-930F-CF8FF8F1F739}" type="slidenum">
              <a:rPr lang="en-AU" smtClean="0"/>
              <a:t>‹#›</a:t>
            </a:fld>
            <a:endParaRPr lang="en-AU"/>
          </a:p>
        </p:txBody>
      </p:sp>
    </p:spTree>
    <p:extLst>
      <p:ext uri="{BB962C8B-B14F-4D97-AF65-F5344CB8AC3E}">
        <p14:creationId xmlns:p14="http://schemas.microsoft.com/office/powerpoint/2010/main" val="1305047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34EE97-C7B0-4F9E-912E-CB7F7ACF48DA}" type="datetimeFigureOut">
              <a:rPr lang="en-AU" smtClean="0"/>
              <a:t>30/05/2023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E29D2F0E-034C-4504-930F-CF8FF8F1F739}" type="slidenum">
              <a:rPr lang="en-AU" smtClean="0"/>
              <a:t>‹#›</a:t>
            </a:fld>
            <a:endParaRPr lang="en-AU"/>
          </a:p>
        </p:txBody>
      </p:sp>
    </p:spTree>
    <p:extLst>
      <p:ext uri="{BB962C8B-B14F-4D97-AF65-F5344CB8AC3E}">
        <p14:creationId xmlns:p14="http://schemas.microsoft.com/office/powerpoint/2010/main" val="27788172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3"/>
            <a:ext cx="1478756" cy="839487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527403"/>
            <a:ext cx="4350544" cy="83948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34EE97-C7B0-4F9E-912E-CB7F7ACF48DA}" type="datetimeFigureOut">
              <a:rPr lang="en-AU" smtClean="0"/>
              <a:t>30/05/2023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E29D2F0E-034C-4504-930F-CF8FF8F1F739}" type="slidenum">
              <a:rPr lang="en-AU" smtClean="0"/>
              <a:t>‹#›</a:t>
            </a:fld>
            <a:endParaRPr lang="en-AU"/>
          </a:p>
        </p:txBody>
      </p:sp>
    </p:spTree>
    <p:extLst>
      <p:ext uri="{BB962C8B-B14F-4D97-AF65-F5344CB8AC3E}">
        <p14:creationId xmlns:p14="http://schemas.microsoft.com/office/powerpoint/2010/main" val="37227815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ormAutofit/>
          </a:bodyPr>
          <a:lstStyle>
            <a:lvl1pPr>
              <a:defRPr sz="1400"/>
            </a:lvl1pPr>
            <a:lvl2pPr>
              <a:defRPr sz="1100"/>
            </a:lvl2pPr>
            <a:lvl3pPr>
              <a:defRPr sz="105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7434EE97-C7B0-4F9E-912E-CB7F7ACF48DA}" type="datetimeFigureOut">
              <a:rPr lang="en-AU" smtClean="0"/>
              <a:t>30/05/2023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E29D2F0E-034C-4504-930F-CF8FF8F1F739}" type="slidenum">
              <a:rPr lang="en-AU" smtClean="0"/>
              <a:t>‹#›</a:t>
            </a:fld>
            <a:endParaRPr lang="en-AU"/>
          </a:p>
        </p:txBody>
      </p:sp>
    </p:spTree>
    <p:extLst>
      <p:ext uri="{BB962C8B-B14F-4D97-AF65-F5344CB8AC3E}">
        <p14:creationId xmlns:p14="http://schemas.microsoft.com/office/powerpoint/2010/main" val="31164007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469624"/>
            <a:ext cx="5915025" cy="4120620"/>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629226"/>
            <a:ext cx="5915025" cy="2166937"/>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34EE97-C7B0-4F9E-912E-CB7F7ACF48DA}" type="datetimeFigureOut">
              <a:rPr lang="en-AU" smtClean="0"/>
              <a:t>30/05/2023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E29D2F0E-034C-4504-930F-CF8FF8F1F739}" type="slidenum">
              <a:rPr lang="en-AU" smtClean="0"/>
              <a:t>‹#›</a:t>
            </a:fld>
            <a:endParaRPr lang="en-AU"/>
          </a:p>
        </p:txBody>
      </p:sp>
    </p:spTree>
    <p:extLst>
      <p:ext uri="{BB962C8B-B14F-4D97-AF65-F5344CB8AC3E}">
        <p14:creationId xmlns:p14="http://schemas.microsoft.com/office/powerpoint/2010/main" val="2772473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637014"/>
            <a:ext cx="2914650" cy="62852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637014"/>
            <a:ext cx="2914650" cy="62852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434EE97-C7B0-4F9E-912E-CB7F7ACF48DA}" type="datetimeFigureOut">
              <a:rPr lang="en-AU" smtClean="0"/>
              <a:t>30/05/2023</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E29D2F0E-034C-4504-930F-CF8FF8F1F739}" type="slidenum">
              <a:rPr lang="en-AU" smtClean="0"/>
              <a:t>‹#›</a:t>
            </a:fld>
            <a:endParaRPr lang="en-AU"/>
          </a:p>
        </p:txBody>
      </p:sp>
    </p:spTree>
    <p:extLst>
      <p:ext uri="{BB962C8B-B14F-4D97-AF65-F5344CB8AC3E}">
        <p14:creationId xmlns:p14="http://schemas.microsoft.com/office/powerpoint/2010/main" val="11812982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527405"/>
            <a:ext cx="5915025" cy="1914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428347"/>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72381" y="3618442"/>
            <a:ext cx="2901255" cy="53221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428347"/>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471863" y="3618442"/>
            <a:ext cx="2915543" cy="53221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434EE97-C7B0-4F9E-912E-CB7F7ACF48DA}" type="datetimeFigureOut">
              <a:rPr lang="en-AU" smtClean="0"/>
              <a:t>30/05/2023</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E29D2F0E-034C-4504-930F-CF8FF8F1F739}" type="slidenum">
              <a:rPr lang="en-AU" smtClean="0"/>
              <a:t>‹#›</a:t>
            </a:fld>
            <a:endParaRPr lang="en-AU"/>
          </a:p>
        </p:txBody>
      </p:sp>
    </p:spTree>
    <p:extLst>
      <p:ext uri="{BB962C8B-B14F-4D97-AF65-F5344CB8AC3E}">
        <p14:creationId xmlns:p14="http://schemas.microsoft.com/office/powerpoint/2010/main" val="39991982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434EE97-C7B0-4F9E-912E-CB7F7ACF48DA}" type="datetimeFigureOut">
              <a:rPr lang="en-AU" smtClean="0"/>
              <a:t>30/05/2023</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E29D2F0E-034C-4504-930F-CF8FF8F1F739}" type="slidenum">
              <a:rPr lang="en-AU" smtClean="0"/>
              <a:t>‹#›</a:t>
            </a:fld>
            <a:endParaRPr lang="en-AU"/>
          </a:p>
        </p:txBody>
      </p:sp>
    </p:spTree>
    <p:extLst>
      <p:ext uri="{BB962C8B-B14F-4D97-AF65-F5344CB8AC3E}">
        <p14:creationId xmlns:p14="http://schemas.microsoft.com/office/powerpoint/2010/main" val="39934400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34EE97-C7B0-4F9E-912E-CB7F7ACF48DA}" type="datetimeFigureOut">
              <a:rPr lang="en-AU" smtClean="0"/>
              <a:t>30/05/2023</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E29D2F0E-034C-4504-930F-CF8FF8F1F739}" type="slidenum">
              <a:rPr lang="en-AU" smtClean="0"/>
              <a:t>‹#›</a:t>
            </a:fld>
            <a:endParaRPr lang="en-AU"/>
          </a:p>
        </p:txBody>
      </p:sp>
    </p:spTree>
    <p:extLst>
      <p:ext uri="{BB962C8B-B14F-4D97-AF65-F5344CB8AC3E}">
        <p14:creationId xmlns:p14="http://schemas.microsoft.com/office/powerpoint/2010/main" val="27649823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426283"/>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7434EE97-C7B0-4F9E-912E-CB7F7ACF48DA}" type="datetimeFigureOut">
              <a:rPr lang="en-AU" smtClean="0"/>
              <a:t>30/05/2023</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E29D2F0E-034C-4504-930F-CF8FF8F1F739}" type="slidenum">
              <a:rPr lang="en-AU" smtClean="0"/>
              <a:t>‹#›</a:t>
            </a:fld>
            <a:endParaRPr lang="en-AU"/>
          </a:p>
        </p:txBody>
      </p:sp>
    </p:spTree>
    <p:extLst>
      <p:ext uri="{BB962C8B-B14F-4D97-AF65-F5344CB8AC3E}">
        <p14:creationId xmlns:p14="http://schemas.microsoft.com/office/powerpoint/2010/main" val="32579699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426283"/>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7434EE97-C7B0-4F9E-912E-CB7F7ACF48DA}" type="datetimeFigureOut">
              <a:rPr lang="en-AU" smtClean="0"/>
              <a:t>30/05/2023</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E29D2F0E-034C-4504-930F-CF8FF8F1F739}" type="slidenum">
              <a:rPr lang="en-AU" smtClean="0"/>
              <a:t>‹#›</a:t>
            </a:fld>
            <a:endParaRPr lang="en-AU"/>
          </a:p>
        </p:txBody>
      </p:sp>
    </p:spTree>
    <p:extLst>
      <p:ext uri="{BB962C8B-B14F-4D97-AF65-F5344CB8AC3E}">
        <p14:creationId xmlns:p14="http://schemas.microsoft.com/office/powerpoint/2010/main" val="40901947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527405"/>
            <a:ext cx="5915025" cy="1914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637014"/>
            <a:ext cx="5915025" cy="628526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71488" y="9181397"/>
            <a:ext cx="1543050" cy="527403"/>
          </a:xfrm>
          <a:prstGeom prst="rect">
            <a:avLst/>
          </a:prstGeom>
        </p:spPr>
        <p:txBody>
          <a:bodyPr vert="horz" lIns="91440" tIns="45720" rIns="91440" bIns="45720" rtlCol="0" anchor="ctr"/>
          <a:lstStyle>
            <a:lvl1pPr algn="l">
              <a:defRPr sz="900">
                <a:solidFill>
                  <a:schemeClr val="tx1">
                    <a:tint val="75000"/>
                  </a:schemeClr>
                </a:solidFill>
              </a:defRPr>
            </a:lvl1pPr>
          </a:lstStyle>
          <a:p>
            <a:fld id="{7434EE97-C7B0-4F9E-912E-CB7F7ACF48DA}" type="datetimeFigureOut">
              <a:rPr lang="en-AU" smtClean="0"/>
              <a:t>30/05/2023</a:t>
            </a:fld>
            <a:endParaRPr lang="en-AU"/>
          </a:p>
        </p:txBody>
      </p:sp>
      <p:sp>
        <p:nvSpPr>
          <p:cNvPr id="5" name="Footer Placeholder 4"/>
          <p:cNvSpPr>
            <a:spLocks noGrp="1"/>
          </p:cNvSpPr>
          <p:nvPr>
            <p:ph type="ftr" sz="quarter" idx="3"/>
          </p:nvPr>
        </p:nvSpPr>
        <p:spPr>
          <a:xfrm>
            <a:off x="2271713" y="9181397"/>
            <a:ext cx="2314575" cy="52740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4843463" y="9181397"/>
            <a:ext cx="1543050" cy="527403"/>
          </a:xfrm>
          <a:prstGeom prst="rect">
            <a:avLst/>
          </a:prstGeom>
        </p:spPr>
        <p:txBody>
          <a:bodyPr vert="horz" lIns="91440" tIns="45720" rIns="91440" bIns="45720" rtlCol="0" anchor="ctr"/>
          <a:lstStyle>
            <a:lvl1pPr algn="r">
              <a:defRPr sz="900">
                <a:solidFill>
                  <a:schemeClr val="tx1">
                    <a:tint val="75000"/>
                  </a:schemeClr>
                </a:solidFill>
              </a:defRPr>
            </a:lvl1pPr>
          </a:lstStyle>
          <a:p>
            <a:fld id="{E29D2F0E-034C-4504-930F-CF8FF8F1F739}" type="slidenum">
              <a:rPr lang="en-AU" smtClean="0"/>
              <a:t>‹#›</a:t>
            </a:fld>
            <a:endParaRPr lang="en-AU"/>
          </a:p>
        </p:txBody>
      </p:sp>
    </p:spTree>
    <p:extLst>
      <p:ext uri="{BB962C8B-B14F-4D97-AF65-F5344CB8AC3E}">
        <p14:creationId xmlns:p14="http://schemas.microsoft.com/office/powerpoint/2010/main" val="1259313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8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CC52741-8621-6AEC-188D-41DA3C3ADF14}"/>
              </a:ext>
            </a:extLst>
          </p:cNvPr>
          <p:cNvSpPr txBox="1"/>
          <p:nvPr/>
        </p:nvSpPr>
        <p:spPr>
          <a:xfrm>
            <a:off x="189781" y="189781"/>
            <a:ext cx="6478438" cy="578882"/>
          </a:xfrm>
          <a:prstGeom prst="roundRect">
            <a:avLst/>
          </a:prstGeom>
          <a:ln w="19050"/>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AU" sz="2800" b="1" dirty="0"/>
              <a:t>Vertebrates and Invertebrates – Page 1</a:t>
            </a:r>
          </a:p>
        </p:txBody>
      </p:sp>
      <p:sp>
        <p:nvSpPr>
          <p:cNvPr id="5" name="TextBox 4">
            <a:extLst>
              <a:ext uri="{FF2B5EF4-FFF2-40B4-BE49-F238E27FC236}">
                <a16:creationId xmlns:a16="http://schemas.microsoft.com/office/drawing/2014/main" id="{9A58EC1B-E83A-B9FA-5B76-01EE7C2839A0}"/>
              </a:ext>
            </a:extLst>
          </p:cNvPr>
          <p:cNvSpPr txBox="1"/>
          <p:nvPr/>
        </p:nvSpPr>
        <p:spPr>
          <a:xfrm>
            <a:off x="160485" y="903869"/>
            <a:ext cx="6507733" cy="3598357"/>
          </a:xfrm>
          <a:prstGeom prst="rect">
            <a:avLst/>
          </a:prstGeom>
          <a:noFill/>
        </p:spPr>
        <p:txBody>
          <a:bodyPr wrap="square">
            <a:spAutoFit/>
          </a:bodyPr>
          <a:lstStyle/>
          <a:p>
            <a:pPr algn="l"/>
            <a:r>
              <a:rPr lang="en-US" sz="1400" dirty="0"/>
              <a:t>Animals are broadly classified into two main groups: vertebrates and invertebrates. Vertebrates are animals that have a backbone or spinal column, which is part of an internal skeleton. This group includes mammals, like cats and humans, birds, fish, reptiles, and amphibians. Having a backbone helps these animals to move and support their body weight.</a:t>
            </a:r>
          </a:p>
          <a:p>
            <a:pPr marL="342900" indent="-342900">
              <a:lnSpc>
                <a:spcPct val="150000"/>
              </a:lnSpc>
              <a:buFontTx/>
              <a:buAutoNum type="arabicPeriod"/>
            </a:pPr>
            <a:r>
              <a:rPr lang="en-US" sz="1400" dirty="0"/>
              <a:t>Into what two main groups are animals broadly classified?</a:t>
            </a:r>
            <a:br>
              <a:rPr lang="en-GB" sz="1400" dirty="0"/>
            </a:br>
            <a:r>
              <a:rPr lang="en-US" sz="1400" dirty="0"/>
              <a:t>___________________________________________________________________</a:t>
            </a:r>
          </a:p>
          <a:p>
            <a:pPr marL="342900" indent="-342900" algn="l">
              <a:buAutoNum type="arabicPeriod"/>
            </a:pPr>
            <a:endParaRPr lang="en-US" sz="1400" dirty="0"/>
          </a:p>
          <a:p>
            <a:pPr marL="342900" indent="-342900" algn="l">
              <a:lnSpc>
                <a:spcPct val="150000"/>
              </a:lnSpc>
              <a:buAutoNum type="arabicPeriod"/>
            </a:pPr>
            <a:r>
              <a:rPr lang="en-US" sz="1400" dirty="0"/>
              <a:t>What is a backbone or spinal column?</a:t>
            </a:r>
            <a:br>
              <a:rPr lang="en-US" sz="1400" dirty="0"/>
            </a:br>
            <a:r>
              <a:rPr lang="en-US" sz="1400" dirty="0"/>
              <a:t>___________________________________________________________________</a:t>
            </a:r>
          </a:p>
          <a:p>
            <a:pPr marL="342900" indent="-342900" algn="l">
              <a:buAutoNum type="arabicPeriod"/>
            </a:pPr>
            <a:endParaRPr lang="en-US" sz="1400" dirty="0"/>
          </a:p>
          <a:p>
            <a:pPr marL="342900" indent="-342900" algn="l">
              <a:lnSpc>
                <a:spcPct val="150000"/>
              </a:lnSpc>
              <a:buAutoNum type="arabicPeriod"/>
            </a:pPr>
            <a:r>
              <a:rPr lang="en-US" sz="1400" dirty="0"/>
              <a:t>What are some examples of vertebrates?</a:t>
            </a:r>
            <a:br>
              <a:rPr lang="en-US" sz="1400" dirty="0"/>
            </a:br>
            <a:r>
              <a:rPr lang="en-US" sz="1400" dirty="0"/>
              <a:t>___________________________________________________________________</a:t>
            </a:r>
          </a:p>
        </p:txBody>
      </p:sp>
      <p:sp>
        <p:nvSpPr>
          <p:cNvPr id="4" name="TextBox 3">
            <a:extLst>
              <a:ext uri="{FF2B5EF4-FFF2-40B4-BE49-F238E27FC236}">
                <a16:creationId xmlns:a16="http://schemas.microsoft.com/office/drawing/2014/main" id="{A6CF96EC-D0F4-F8E3-BA32-5FCC966C671D}"/>
              </a:ext>
            </a:extLst>
          </p:cNvPr>
          <p:cNvSpPr txBox="1"/>
          <p:nvPr/>
        </p:nvSpPr>
        <p:spPr>
          <a:xfrm>
            <a:off x="189781" y="4502226"/>
            <a:ext cx="4278702" cy="1600438"/>
          </a:xfrm>
          <a:prstGeom prst="rect">
            <a:avLst/>
          </a:prstGeom>
          <a:noFill/>
        </p:spPr>
        <p:txBody>
          <a:bodyPr wrap="square" rtlCol="0">
            <a:spAutoFit/>
          </a:bodyPr>
          <a:lstStyle/>
          <a:p>
            <a:pPr algn="l"/>
            <a:r>
              <a:rPr lang="en-US" sz="1400" dirty="0"/>
              <a:t>Invertebrates, on the other hand, do not have a backbone. They form the largest group of animals on our planet. In fact, more than 90% of all animal species are invertebrates. These include creatures like insects, spiders, worms, jellyfish, and many more. Some invertebrates, like the octopus, are known for their intelligence and problem-solving abilities.</a:t>
            </a:r>
          </a:p>
        </p:txBody>
      </p:sp>
      <p:sp>
        <p:nvSpPr>
          <p:cNvPr id="7" name="TextBox 6">
            <a:extLst>
              <a:ext uri="{FF2B5EF4-FFF2-40B4-BE49-F238E27FC236}">
                <a16:creationId xmlns:a16="http://schemas.microsoft.com/office/drawing/2014/main" id="{B4422DD0-FA47-E145-47CF-811CFE6ED7AC}"/>
              </a:ext>
            </a:extLst>
          </p:cNvPr>
          <p:cNvSpPr txBox="1"/>
          <p:nvPr/>
        </p:nvSpPr>
        <p:spPr>
          <a:xfrm>
            <a:off x="189781" y="6102664"/>
            <a:ext cx="6581355" cy="3398303"/>
          </a:xfrm>
          <a:prstGeom prst="rect">
            <a:avLst/>
          </a:prstGeom>
          <a:noFill/>
        </p:spPr>
        <p:txBody>
          <a:bodyPr wrap="square" rtlCol="0">
            <a:spAutoFit/>
          </a:bodyPr>
          <a:lstStyle/>
          <a:p>
            <a:pPr marL="342900" indent="-342900" algn="l">
              <a:lnSpc>
                <a:spcPct val="150000"/>
              </a:lnSpc>
              <a:buFont typeface="+mj-lt"/>
              <a:buAutoNum type="arabicPeriod" startAt="4"/>
            </a:pPr>
            <a:r>
              <a:rPr lang="en-US" sz="1400" dirty="0"/>
              <a:t>What are invertebrates?</a:t>
            </a:r>
            <a:br>
              <a:rPr lang="en-US" sz="1400" dirty="0"/>
            </a:br>
            <a:r>
              <a:rPr lang="en-US" sz="1400" dirty="0"/>
              <a:t>___________________________________________________________________</a:t>
            </a:r>
          </a:p>
          <a:p>
            <a:pPr marL="342900" indent="-342900" algn="l">
              <a:buFont typeface="+mj-lt"/>
              <a:buAutoNum type="arabicPeriod" startAt="4"/>
            </a:pPr>
            <a:endParaRPr lang="en-US" sz="1400" dirty="0"/>
          </a:p>
          <a:p>
            <a:pPr marL="342900" indent="-342900" algn="l">
              <a:lnSpc>
                <a:spcPct val="150000"/>
              </a:lnSpc>
              <a:buFont typeface="+mj-lt"/>
              <a:buAutoNum type="arabicPeriod" startAt="4"/>
            </a:pPr>
            <a:r>
              <a:rPr lang="en-US" sz="1400" dirty="0"/>
              <a:t>What percentage of all animals are invertebrates?</a:t>
            </a:r>
            <a:br>
              <a:rPr lang="en-US" sz="1400" dirty="0"/>
            </a:br>
            <a:r>
              <a:rPr lang="en-US" sz="1400" dirty="0"/>
              <a:t>___________________________________________________________________</a:t>
            </a:r>
          </a:p>
          <a:p>
            <a:pPr marL="342900" indent="-342900" algn="l">
              <a:buFont typeface="+mj-lt"/>
              <a:buAutoNum type="arabicPeriod" startAt="4"/>
            </a:pPr>
            <a:endParaRPr lang="en-US" sz="1400" dirty="0"/>
          </a:p>
          <a:p>
            <a:pPr marL="342900" indent="-342900" algn="l">
              <a:lnSpc>
                <a:spcPct val="150000"/>
              </a:lnSpc>
              <a:buFont typeface="+mj-lt"/>
              <a:buAutoNum type="arabicPeriod" startAt="4"/>
            </a:pPr>
            <a:r>
              <a:rPr lang="en-US" sz="1400" dirty="0"/>
              <a:t>What are four examples of invertebrates?</a:t>
            </a:r>
          </a:p>
          <a:p>
            <a:pPr marL="800100" lvl="1" indent="-342900">
              <a:lnSpc>
                <a:spcPct val="150000"/>
              </a:lnSpc>
              <a:buFont typeface="+mj-lt"/>
              <a:buAutoNum type="arabicPeriod"/>
            </a:pPr>
            <a:r>
              <a:rPr lang="en-US" sz="1400" dirty="0"/>
              <a:t>_____________________________________________________________</a:t>
            </a:r>
          </a:p>
          <a:p>
            <a:pPr marL="800100" lvl="1" indent="-342900">
              <a:lnSpc>
                <a:spcPct val="150000"/>
              </a:lnSpc>
              <a:buFont typeface="+mj-lt"/>
              <a:buAutoNum type="arabicPeriod"/>
            </a:pPr>
            <a:r>
              <a:rPr lang="en-US" sz="1400" dirty="0"/>
              <a:t>_____________________________________________________________</a:t>
            </a:r>
          </a:p>
          <a:p>
            <a:pPr marL="800100" lvl="1" indent="-342900">
              <a:lnSpc>
                <a:spcPct val="150000"/>
              </a:lnSpc>
              <a:buFont typeface="+mj-lt"/>
              <a:buAutoNum type="arabicPeriod"/>
            </a:pPr>
            <a:r>
              <a:rPr lang="en-US" sz="1400" dirty="0"/>
              <a:t>_____________________________________________________________</a:t>
            </a:r>
          </a:p>
          <a:p>
            <a:pPr marL="800100" lvl="1" indent="-342900">
              <a:lnSpc>
                <a:spcPct val="150000"/>
              </a:lnSpc>
              <a:buFont typeface="+mj-lt"/>
              <a:buAutoNum type="arabicPeriod"/>
            </a:pPr>
            <a:r>
              <a:rPr lang="en-US" sz="1400" dirty="0"/>
              <a:t>_____________________________________________________________</a:t>
            </a:r>
          </a:p>
        </p:txBody>
      </p:sp>
      <p:pic>
        <p:nvPicPr>
          <p:cNvPr id="9" name="Picture 8">
            <a:extLst>
              <a:ext uri="{FF2B5EF4-FFF2-40B4-BE49-F238E27FC236}">
                <a16:creationId xmlns:a16="http://schemas.microsoft.com/office/drawing/2014/main" id="{131D41A4-BD03-EC21-E53B-1B519F6AA085}"/>
              </a:ext>
            </a:extLst>
          </p:cNvPr>
          <p:cNvPicPr>
            <a:picLocks noChangeAspect="1"/>
          </p:cNvPicPr>
          <p:nvPr/>
        </p:nvPicPr>
        <p:blipFill rotWithShape="1">
          <a:blip r:embed="rId2"/>
          <a:srcRect b="31929"/>
          <a:stretch/>
        </p:blipFill>
        <p:spPr>
          <a:xfrm>
            <a:off x="4569920" y="4502226"/>
            <a:ext cx="1996860" cy="1600438"/>
          </a:xfrm>
          <a:prstGeom prst="rect">
            <a:avLst/>
          </a:prstGeom>
        </p:spPr>
      </p:pic>
    </p:spTree>
    <p:extLst>
      <p:ext uri="{BB962C8B-B14F-4D97-AF65-F5344CB8AC3E}">
        <p14:creationId xmlns:p14="http://schemas.microsoft.com/office/powerpoint/2010/main" val="4510910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CC52741-8621-6AEC-188D-41DA3C3ADF14}"/>
              </a:ext>
            </a:extLst>
          </p:cNvPr>
          <p:cNvSpPr txBox="1"/>
          <p:nvPr/>
        </p:nvSpPr>
        <p:spPr>
          <a:xfrm>
            <a:off x="189781" y="189781"/>
            <a:ext cx="6478438" cy="578882"/>
          </a:xfrm>
          <a:prstGeom prst="roundRect">
            <a:avLst/>
          </a:prstGeom>
          <a:ln w="19050"/>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AU" sz="2800" b="1" dirty="0"/>
              <a:t>Vertebrates and Invertebrates – Page 2</a:t>
            </a:r>
          </a:p>
        </p:txBody>
      </p:sp>
      <p:sp>
        <p:nvSpPr>
          <p:cNvPr id="8" name="TextBox 7">
            <a:extLst>
              <a:ext uri="{FF2B5EF4-FFF2-40B4-BE49-F238E27FC236}">
                <a16:creationId xmlns:a16="http://schemas.microsoft.com/office/drawing/2014/main" id="{E693E340-0BF0-F938-66F1-3917CD40AAB9}"/>
              </a:ext>
            </a:extLst>
          </p:cNvPr>
          <p:cNvSpPr txBox="1"/>
          <p:nvPr/>
        </p:nvSpPr>
        <p:spPr>
          <a:xfrm>
            <a:off x="188917" y="2701085"/>
            <a:ext cx="6478438" cy="2428806"/>
          </a:xfrm>
          <a:prstGeom prst="rect">
            <a:avLst/>
          </a:prstGeom>
          <a:noFill/>
        </p:spPr>
        <p:txBody>
          <a:bodyPr wrap="square" rtlCol="0">
            <a:spAutoFit/>
          </a:bodyPr>
          <a:lstStyle/>
          <a:p>
            <a:pPr marL="342900" indent="-342900">
              <a:lnSpc>
                <a:spcPct val="150000"/>
              </a:lnSpc>
              <a:buFont typeface="+mj-lt"/>
              <a:buAutoNum type="arabicPeriod" startAt="7"/>
            </a:pPr>
            <a:r>
              <a:rPr lang="en-GB" sz="1400" dirty="0"/>
              <a:t>How do vertebrates and invertebrates differ in terms of body structure?</a:t>
            </a:r>
            <a:br>
              <a:rPr lang="en-GB" sz="1400" dirty="0"/>
            </a:br>
            <a:r>
              <a:rPr lang="en-US" sz="1400" dirty="0"/>
              <a:t>__________________________________________________________________</a:t>
            </a:r>
          </a:p>
          <a:p>
            <a:pPr marL="342900" indent="-342900" algn="l">
              <a:buFont typeface="+mj-lt"/>
              <a:buAutoNum type="arabicPeriod" startAt="7"/>
            </a:pPr>
            <a:endParaRPr lang="en-US" sz="1400" dirty="0"/>
          </a:p>
          <a:p>
            <a:pPr marL="342900" indent="-342900">
              <a:lnSpc>
                <a:spcPct val="150000"/>
              </a:lnSpc>
              <a:buFont typeface="+mj-lt"/>
              <a:buAutoNum type="arabicPeriod" startAt="7"/>
            </a:pPr>
            <a:r>
              <a:rPr lang="en-US" sz="1400" dirty="0"/>
              <a:t>What features might an invertebrate have?</a:t>
            </a:r>
            <a:br>
              <a:rPr lang="en-US" sz="1400" dirty="0"/>
            </a:br>
            <a:r>
              <a:rPr lang="en-US" sz="1400" dirty="0"/>
              <a:t>__________________________________________________________________</a:t>
            </a:r>
          </a:p>
          <a:p>
            <a:pPr marL="342900" indent="-342900" algn="l">
              <a:buFont typeface="+mj-lt"/>
              <a:buAutoNum type="arabicPeriod" startAt="7"/>
            </a:pPr>
            <a:endParaRPr lang="en-US" sz="1400" dirty="0"/>
          </a:p>
          <a:p>
            <a:pPr marL="342900" indent="-342900">
              <a:lnSpc>
                <a:spcPct val="150000"/>
              </a:lnSpc>
              <a:buFont typeface="+mj-lt"/>
              <a:buAutoNum type="arabicPeriod" startAt="7"/>
            </a:pPr>
            <a:r>
              <a:rPr lang="en-US" sz="1400" dirty="0"/>
              <a:t>Which invertebrates have a soft, flexible, body?</a:t>
            </a:r>
            <a:br>
              <a:rPr lang="en-US" sz="1400" dirty="0"/>
            </a:br>
            <a:r>
              <a:rPr lang="en-US" sz="1400" dirty="0"/>
              <a:t>__________________________________________________________________</a:t>
            </a:r>
          </a:p>
        </p:txBody>
      </p:sp>
      <p:sp>
        <p:nvSpPr>
          <p:cNvPr id="4" name="TextBox 3">
            <a:extLst>
              <a:ext uri="{FF2B5EF4-FFF2-40B4-BE49-F238E27FC236}">
                <a16:creationId xmlns:a16="http://schemas.microsoft.com/office/drawing/2014/main" id="{A2845E9D-D79B-7527-B71B-CB7FF50E3EE2}"/>
              </a:ext>
            </a:extLst>
          </p:cNvPr>
          <p:cNvSpPr txBox="1"/>
          <p:nvPr/>
        </p:nvSpPr>
        <p:spPr>
          <a:xfrm>
            <a:off x="2803585" y="959154"/>
            <a:ext cx="3864634" cy="1815882"/>
          </a:xfrm>
          <a:prstGeom prst="rect">
            <a:avLst/>
          </a:prstGeom>
          <a:noFill/>
        </p:spPr>
        <p:txBody>
          <a:bodyPr wrap="square" rtlCol="0">
            <a:spAutoFit/>
          </a:bodyPr>
          <a:lstStyle/>
          <a:p>
            <a:pPr algn="l"/>
            <a:r>
              <a:rPr lang="en-US" sz="1400" dirty="0"/>
              <a:t>Vertebrates and invertebrates have different body structures. Vertebrates have an internal skeleton that supports their body and allows movement. Invertebrates, however, may have a hard outer shell, like snails and crabs, or they may have a soft, flexible body, like worms and jellyfish. Despite these differences, all animals have their own unique ways to survive and thrive in their habitats.</a:t>
            </a:r>
            <a:endParaRPr lang="en-GB" sz="1400" dirty="0"/>
          </a:p>
        </p:txBody>
      </p:sp>
      <p:sp>
        <p:nvSpPr>
          <p:cNvPr id="5" name="TextBox 4">
            <a:extLst>
              <a:ext uri="{FF2B5EF4-FFF2-40B4-BE49-F238E27FC236}">
                <a16:creationId xmlns:a16="http://schemas.microsoft.com/office/drawing/2014/main" id="{2BDE2437-335E-B79B-A1E5-4D5FAFBE32B9}"/>
              </a:ext>
            </a:extLst>
          </p:cNvPr>
          <p:cNvSpPr txBox="1"/>
          <p:nvPr/>
        </p:nvSpPr>
        <p:spPr>
          <a:xfrm>
            <a:off x="188917" y="6936764"/>
            <a:ext cx="6478438" cy="2859694"/>
          </a:xfrm>
          <a:prstGeom prst="rect">
            <a:avLst/>
          </a:prstGeom>
          <a:noFill/>
        </p:spPr>
        <p:txBody>
          <a:bodyPr wrap="square" rtlCol="0">
            <a:spAutoFit/>
          </a:bodyPr>
          <a:lstStyle/>
          <a:p>
            <a:pPr marL="342900" indent="-342900">
              <a:lnSpc>
                <a:spcPct val="150000"/>
              </a:lnSpc>
              <a:buFont typeface="+mj-lt"/>
              <a:buAutoNum type="arabicPeriod" startAt="10"/>
            </a:pPr>
            <a:r>
              <a:rPr lang="en-GB" sz="1400" dirty="0"/>
              <a:t>Can you give examples of the different sizes of animals in these groups?</a:t>
            </a:r>
            <a:br>
              <a:rPr lang="en-GB" sz="1400" dirty="0"/>
            </a:br>
            <a:r>
              <a:rPr lang="en-GB" sz="1400" dirty="0"/>
              <a:t>Large:	</a:t>
            </a:r>
            <a:r>
              <a:rPr lang="en-US" sz="1400" dirty="0"/>
              <a:t>____________________________________________________________</a:t>
            </a:r>
            <a:br>
              <a:rPr lang="en-US" sz="1400" dirty="0"/>
            </a:br>
            <a:r>
              <a:rPr lang="en-US" sz="1400" dirty="0"/>
              <a:t>Small:	____________________________________________________________</a:t>
            </a:r>
          </a:p>
          <a:p>
            <a:pPr marL="342900" indent="-342900" algn="l">
              <a:buFont typeface="+mj-lt"/>
              <a:buAutoNum type="arabicPeriod" startAt="10"/>
            </a:pPr>
            <a:endParaRPr lang="en-GB" sz="1400" dirty="0"/>
          </a:p>
          <a:p>
            <a:pPr marL="342900" indent="-342900" algn="l">
              <a:lnSpc>
                <a:spcPct val="150000"/>
              </a:lnSpc>
              <a:buFont typeface="+mj-lt"/>
              <a:buAutoNum type="arabicPeriod" startAt="10"/>
            </a:pPr>
            <a:r>
              <a:rPr lang="en-GB" sz="1400" dirty="0"/>
              <a:t>Where can these animals be found?</a:t>
            </a:r>
            <a:br>
              <a:rPr lang="en-GB" sz="1400" dirty="0"/>
            </a:br>
            <a:r>
              <a:rPr lang="en-US" sz="1400" dirty="0"/>
              <a:t>__________________________________________________________________</a:t>
            </a:r>
          </a:p>
          <a:p>
            <a:pPr marL="342900" indent="-342900" algn="l">
              <a:lnSpc>
                <a:spcPct val="150000"/>
              </a:lnSpc>
              <a:buFont typeface="+mj-lt"/>
              <a:buAutoNum type="arabicPeriod" startAt="10"/>
            </a:pPr>
            <a:endParaRPr lang="en-US" sz="1400" dirty="0"/>
          </a:p>
          <a:p>
            <a:pPr marL="342900" indent="-342900" algn="l">
              <a:lnSpc>
                <a:spcPct val="150000"/>
              </a:lnSpc>
              <a:buFont typeface="+mj-lt"/>
              <a:buAutoNum type="arabicPeriod" startAt="10"/>
            </a:pPr>
            <a:r>
              <a:rPr lang="en-US" sz="1400" dirty="0"/>
              <a:t>Why is it fascinating to learn about these animals?</a:t>
            </a:r>
            <a:br>
              <a:rPr lang="en-US" sz="1400" dirty="0"/>
            </a:br>
            <a:r>
              <a:rPr lang="en-US" sz="1400" dirty="0"/>
              <a:t>__________________________________________________________________</a:t>
            </a:r>
            <a:endParaRPr lang="en-GB" sz="1400" dirty="0"/>
          </a:p>
        </p:txBody>
      </p:sp>
      <p:pic>
        <p:nvPicPr>
          <p:cNvPr id="2" name="Picture 2" descr="All about land snails - Welcome Wildlife">
            <a:extLst>
              <a:ext uri="{FF2B5EF4-FFF2-40B4-BE49-F238E27FC236}">
                <a16:creationId xmlns:a16="http://schemas.microsoft.com/office/drawing/2014/main" id="{37A1FB83-0EF3-9A3F-5FEE-0A4279C392F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781" y="959154"/>
            <a:ext cx="2613804" cy="174193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25E5517C-CDE3-E1D6-604B-FB6D3DCCCA93}"/>
              </a:ext>
            </a:extLst>
          </p:cNvPr>
          <p:cNvSpPr txBox="1"/>
          <p:nvPr/>
        </p:nvSpPr>
        <p:spPr>
          <a:xfrm>
            <a:off x="188053" y="5155171"/>
            <a:ext cx="3864634" cy="1815882"/>
          </a:xfrm>
          <a:prstGeom prst="rect">
            <a:avLst/>
          </a:prstGeom>
          <a:noFill/>
        </p:spPr>
        <p:txBody>
          <a:bodyPr wrap="square" rtlCol="0">
            <a:spAutoFit/>
          </a:bodyPr>
          <a:lstStyle/>
          <a:p>
            <a:pPr algn="l"/>
            <a:r>
              <a:rPr lang="en-US" sz="1400" dirty="0"/>
              <a:t>There's an incredible amount of diversity within vertebrates and invertebrates. Each group includes animals of all sizes, from tiny insects to the largest whales, and they live in many different environments, from deep sea trenches to the highest mountains. It's truly fascinating to learn about all the unique creatures in our world and how they've adapted to their environments.</a:t>
            </a:r>
            <a:endParaRPr lang="en-GB" sz="1400" dirty="0"/>
          </a:p>
        </p:txBody>
      </p:sp>
      <p:pic>
        <p:nvPicPr>
          <p:cNvPr id="2052" name="Picture 4" descr="Whale of a problem: why do humpback whales protect other species from ...">
            <a:extLst>
              <a:ext uri="{FF2B5EF4-FFF2-40B4-BE49-F238E27FC236}">
                <a16:creationId xmlns:a16="http://schemas.microsoft.com/office/drawing/2014/main" id="{F1CB3A86-710C-27FA-02D1-3B4B8FA99E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53119" y="5129891"/>
            <a:ext cx="2614668" cy="18411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838915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57990E5B9394AB60DC397E95032F9" ma:contentTypeVersion="17" ma:contentTypeDescription="Create a new document." ma:contentTypeScope="" ma:versionID="a80bebadbce44e7a05ce0f8ed1bf3577">
  <xsd:schema xmlns:xsd="http://www.w3.org/2001/XMLSchema" xmlns:xs="http://www.w3.org/2001/XMLSchema" xmlns:p="http://schemas.microsoft.com/office/2006/metadata/properties" xmlns:ns2="8f659357-f805-491c-ad0b-5621b2de6466" xmlns:ns3="d5c732d2-f217-444a-91d8-37c5714ca695" targetNamespace="http://schemas.microsoft.com/office/2006/metadata/properties" ma:root="true" ma:fieldsID="400fe0a1a6d11ddc4d41185554cf8274" ns2:_="" ns3:_="">
    <xsd:import namespace="8f659357-f805-491c-ad0b-5621b2de6466"/>
    <xsd:import namespace="d5c732d2-f217-444a-91d8-37c5714ca69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659357-f805-491c-ad0b-5621b2de6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a606fe5-00d0-49e1-aa33-d9ffd0209102"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5c732d2-f217-444a-91d8-37c5714ca69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87221a7-1fed-4694-a1ec-bb608177e353}" ma:internalName="TaxCatchAll" ma:showField="CatchAllData" ma:web="d5c732d2-f217-444a-91d8-37c5714ca6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d5c732d2-f217-444a-91d8-37c5714ca695" xsi:nil="true"/>
    <lcf76f155ced4ddcb4097134ff3c332f xmlns="8f659357-f805-491c-ad0b-5621b2de6466">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DBAFF61-B26D-4C16-8C83-D0826E2F3ADB}"/>
</file>

<file path=customXml/itemProps2.xml><?xml version="1.0" encoding="utf-8"?>
<ds:datastoreItem xmlns:ds="http://schemas.openxmlformats.org/officeDocument/2006/customXml" ds:itemID="{443D2575-A819-4854-B9C2-A1438FAD437A}">
  <ds:schemaRefs>
    <ds:schemaRef ds:uri="http://purl.org/dc/terms/"/>
    <ds:schemaRef ds:uri="http://purl.org/dc/dcmitype/"/>
    <ds:schemaRef ds:uri="http://schemas.microsoft.com/office/infopath/2007/PartnerControls"/>
    <ds:schemaRef ds:uri="http://schemas.openxmlformats.org/package/2006/metadata/core-properties"/>
    <ds:schemaRef ds:uri="http://www.w3.org/XML/1998/namespace"/>
    <ds:schemaRef ds:uri="http://schemas.microsoft.com/office/2006/documentManagement/types"/>
    <ds:schemaRef ds:uri="0c951ba1-d84e-473b-8db8-3836ef03ec08"/>
    <ds:schemaRef ds:uri="e5872429-2769-4697-beab-80c9ae205fa8"/>
    <ds:schemaRef ds:uri="http://schemas.microsoft.com/office/2006/metadata/properties"/>
    <ds:schemaRef ds:uri="http://purl.org/dc/elements/1.1/"/>
  </ds:schemaRefs>
</ds:datastoreItem>
</file>

<file path=customXml/itemProps3.xml><?xml version="1.0" encoding="utf-8"?>
<ds:datastoreItem xmlns:ds="http://schemas.openxmlformats.org/officeDocument/2006/customXml" ds:itemID="{914D32DD-1ABA-4BF3-96F9-D2250399BA1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 2013 - 2022</Template>
  <TotalTime>308</TotalTime>
  <Words>421</Words>
  <Application>Microsoft Office PowerPoint</Application>
  <PresentationFormat>A4 Paper (210x297 mm)</PresentationFormat>
  <Paragraphs>30</Paragraphs>
  <Slides>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Calibri</vt:lpstr>
      <vt:lpstr>Calibri Light</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Michael Beards</dc:creator>
  <cp:lastModifiedBy>Michael Beards</cp:lastModifiedBy>
  <cp:revision>15</cp:revision>
  <dcterms:created xsi:type="dcterms:W3CDTF">2023-03-21T11:52:51Z</dcterms:created>
  <dcterms:modified xsi:type="dcterms:W3CDTF">2023-05-30T14:37:54Z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0x0101001B72A505A151EE47AAB347138FCBEB8E</vt:lpwstr>
  </property>
</Properties>
</file>

<file path=docProps/thumbnail.jpeg>
</file>